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52D6-A9B3-4B4C-BFD0-7CBAFC84A895}" type="datetimeFigureOut">
              <a:rPr lang="it-IT" smtClean="0"/>
              <a:t>07/10/2013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EC1B-BF79-4841-9FC3-5621FFEE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5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FC7-7856-4095-8839-EC71A8C73057}" type="datetime1">
              <a:rPr lang="it-IT" smtClean="0"/>
              <a:t>07/10/2013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2920-D274-43B2-9482-A8EEEA552F75}" type="datetime1">
              <a:rPr lang="it-IT" smtClean="0"/>
              <a:t>07/10/2013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40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91B3-AABA-452E-B024-AD035E494E93}" type="datetime1">
              <a:rPr lang="it-IT" smtClean="0"/>
              <a:t>07/10/2013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38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4A9-5D37-4AE5-89CB-011C295FFC20}" type="datetime1">
              <a:rPr lang="it-IT" smtClean="0"/>
              <a:t>07/10/2013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2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18B2-857F-4A2F-BF07-36B7302164F0}" type="datetime1">
              <a:rPr lang="it-IT" smtClean="0"/>
              <a:t>07/10/2013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01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31BD-8607-4368-9D59-7DEFDC01DE4A}" type="datetime1">
              <a:rPr lang="it-IT" smtClean="0"/>
              <a:t>07/10/2013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92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193D-8113-49DA-AD13-AED639A0B58C}" type="datetime1">
              <a:rPr lang="it-IT" smtClean="0"/>
              <a:t>07/10/2013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0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900-3AF2-4C5F-9E0F-096933B7933C}" type="datetime1">
              <a:rPr lang="it-IT" smtClean="0"/>
              <a:t>07/10/2013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7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5EA5-F394-43B4-A716-719CAB17627F}" type="datetime1">
              <a:rPr lang="it-IT" smtClean="0"/>
              <a:t>07/10/2013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4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DB99-59B9-4143-BD8E-85E4D76C5D7E}" type="datetime1">
              <a:rPr lang="it-IT" smtClean="0"/>
              <a:t>07/10/2013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3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D30B-5D41-4B52-A8E7-0B4F34DE3D39}" type="datetime1">
              <a:rPr lang="it-IT" smtClean="0"/>
              <a:t>07/10/2013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1BD1B-7430-431F-8DF3-3A3F1EDF7844}" type="datetime1">
              <a:rPr lang="it-IT" smtClean="0"/>
              <a:t>07/10/2013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15C4-7D42-4959-9622-F10767ED5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://convegnoinclusione.wix.com/20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Menù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9888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Territorio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27089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Clima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34290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Città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41299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Cultura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2771800" y="2132856"/>
            <a:ext cx="360040" cy="2616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rId2" action="ppaction://hlinksldjump" highlightClick="1"/>
          </p:cNvPr>
          <p:cNvSpPr/>
          <p:nvPr/>
        </p:nvSpPr>
        <p:spPr>
          <a:xfrm>
            <a:off x="2771800" y="2879358"/>
            <a:ext cx="360040" cy="2616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vanti o successivo 9">
            <a:hlinkClick r:id="rId3" action="ppaction://hlinksldjump" highlightClick="1"/>
          </p:cNvPr>
          <p:cNvSpPr/>
          <p:nvPr/>
        </p:nvSpPr>
        <p:spPr>
          <a:xfrm>
            <a:off x="2771800" y="3599438"/>
            <a:ext cx="360040" cy="2616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rId4" action="ppaction://hlinksldjump" highlightClick="1"/>
          </p:cNvPr>
          <p:cNvSpPr/>
          <p:nvPr/>
        </p:nvSpPr>
        <p:spPr>
          <a:xfrm>
            <a:off x="2771800" y="4319518"/>
            <a:ext cx="360040" cy="2616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 smtClean="0">
                <a:solidFill>
                  <a:srgbClr val="FF0000"/>
                </a:solidFill>
              </a:rPr>
              <a:t>1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2" name="Personalizzato 11">
            <a:hlinkClick r:id="" action="ppaction://hlinkshowjump?jump=endshow" highlightClick="1"/>
          </p:cNvPr>
          <p:cNvSpPr/>
          <p:nvPr/>
        </p:nvSpPr>
        <p:spPr>
          <a:xfrm>
            <a:off x="8495928" y="0"/>
            <a:ext cx="648072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esci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51920" y="20608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Esercizio «mostra nascondi» mappa mentale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851920" y="28436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Esercizio «mostra nascondi» tabella dall’alto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51920" y="35637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Album fotografico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851920" y="42838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Collegamento a video, zoom di foto e questionario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7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52489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t>10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53823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t>11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56729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 smtClean="0">
                <a:solidFill>
                  <a:srgbClr val="FF0000"/>
                </a:solidFill>
              </a:rPr>
              <a:t>12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89517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13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16934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14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67211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15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noaction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6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 smtClean="0">
                <a:solidFill>
                  <a:srgbClr val="FF0000"/>
                </a:solidFill>
              </a:rPr>
              <a:t>16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3407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Clicca qui per accedere ad un sito interessante</a:t>
            </a:r>
          </a:p>
        </p:txBody>
      </p:sp>
      <p:sp>
        <p:nvSpPr>
          <p:cNvPr id="4" name="Filmato 3">
            <a:hlinkClick r:id="rId2" highlightClick="1"/>
          </p:cNvPr>
          <p:cNvSpPr/>
          <p:nvPr/>
        </p:nvSpPr>
        <p:spPr>
          <a:xfrm>
            <a:off x="2987824" y="1340768"/>
            <a:ext cx="792088" cy="64633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5158933"/>
            <a:ext cx="211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Clicca sulla foto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Per lo zoom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51920" y="342900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ARGOMENTO</a:t>
            </a:r>
          </a:p>
          <a:p>
            <a:r>
              <a:rPr lang="it-IT" dirty="0" smtClean="0"/>
              <a:t>Testo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r>
              <a:rPr lang="it-IT" dirty="0" smtClean="0"/>
              <a:t> </a:t>
            </a:r>
            <a:r>
              <a:rPr lang="it-IT" dirty="0" err="1" smtClean="0"/>
              <a:t>testo</a:t>
            </a:r>
            <a:endParaRPr lang="it-IT" dirty="0" smtClean="0"/>
          </a:p>
          <a:p>
            <a:r>
              <a:rPr lang="it-IT" dirty="0"/>
              <a:t>Testo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endParaRPr lang="it-IT" dirty="0"/>
          </a:p>
          <a:p>
            <a:r>
              <a:rPr lang="it-IT" dirty="0"/>
              <a:t>Testo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endParaRPr lang="it-IT" dirty="0"/>
          </a:p>
          <a:p>
            <a:r>
              <a:rPr lang="it-IT" dirty="0"/>
              <a:t>Testo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endParaRPr lang="it-IT" dirty="0"/>
          </a:p>
          <a:p>
            <a:r>
              <a:rPr lang="it-IT" dirty="0"/>
              <a:t>Testo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/>
              <a:t>testo</a:t>
            </a:r>
            <a:r>
              <a:rPr lang="it-IT" dirty="0"/>
              <a:t> </a:t>
            </a:r>
            <a:r>
              <a:rPr lang="it-IT" dirty="0" err="1" smtClean="0"/>
              <a:t>testo</a:t>
            </a:r>
            <a:endParaRPr lang="it-IT" dirty="0"/>
          </a:p>
        </p:txBody>
      </p:sp>
      <p:sp>
        <p:nvSpPr>
          <p:cNvPr id="9" name="? 8">
            <a:hlinkClick r:id="rId3" action="ppaction://hlinksldjump" highlightClick="1"/>
          </p:cNvPr>
          <p:cNvSpPr/>
          <p:nvPr/>
        </p:nvSpPr>
        <p:spPr>
          <a:xfrm>
            <a:off x="6207435" y="5281001"/>
            <a:ext cx="432048" cy="5242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5805264"/>
            <a:ext cx="183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Questionario</a:t>
            </a:r>
          </a:p>
        </p:txBody>
      </p:sp>
      <p:pic>
        <p:nvPicPr>
          <p:cNvPr id="11" name="Immagin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7" y="4330566"/>
            <a:ext cx="2625751" cy="8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dietro o precedente 2">
            <a:hlinkClick r:id="" action="ppaction://hlinkshowjump?jump=previousslide" highlightClick="1"/>
          </p:cNvPr>
          <p:cNvSpPr/>
          <p:nvPr/>
        </p:nvSpPr>
        <p:spPr>
          <a:xfrm>
            <a:off x="7452320" y="6021288"/>
            <a:ext cx="6836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17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6" y="2058362"/>
            <a:ext cx="80055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18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41330" cy="4824536"/>
          </a:xfrm>
          <a:prstGeom prst="rect">
            <a:avLst/>
          </a:prstGeom>
        </p:spPr>
      </p:pic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4716016" y="558924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dietro o precedente 4">
            <a:hlinkClick r:id="" action="ppaction://noaction" highlightClick="1"/>
          </p:cNvPr>
          <p:cNvSpPr/>
          <p:nvPr/>
        </p:nvSpPr>
        <p:spPr>
          <a:xfrm>
            <a:off x="3779912" y="5589240"/>
            <a:ext cx="648072" cy="360040"/>
          </a:xfrm>
          <a:prstGeom prst="actionButtonBackPrevious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6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 smtClean="0">
                <a:solidFill>
                  <a:srgbClr val="FF0000"/>
                </a:solidFill>
              </a:rPr>
              <a:t>19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4716016" y="558924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3779912" y="558924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7240"/>
            <a:ext cx="3600400" cy="4802933"/>
          </a:xfrm>
          <a:prstGeom prst="rect">
            <a:avLst/>
          </a:prstGeom>
        </p:spPr>
      </p:pic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32440" y="0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2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07904" y="270892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territorio</a:t>
            </a:r>
            <a:endParaRPr lang="it-IT" dirty="0"/>
          </a:p>
        </p:txBody>
      </p:sp>
      <p:sp>
        <p:nvSpPr>
          <p:cNvPr id="11" name="Freccia in su 10"/>
          <p:cNvSpPr/>
          <p:nvPr/>
        </p:nvSpPr>
        <p:spPr>
          <a:xfrm>
            <a:off x="3275856" y="2204864"/>
            <a:ext cx="288032" cy="720080"/>
          </a:xfrm>
          <a:prstGeom prst="up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5408743" y="3605095"/>
            <a:ext cx="288032" cy="720080"/>
          </a:xfrm>
          <a:prstGeom prst="upArrow">
            <a:avLst/>
          </a:prstGeom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5580112" y="2204864"/>
            <a:ext cx="288032" cy="720080"/>
          </a:xfrm>
          <a:prstGeom prst="up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3411488" y="3537012"/>
            <a:ext cx="288032" cy="720080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1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0019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2</a:t>
            </a:r>
            <a:endParaRPr lang="it-IT" sz="2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7971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3</a:t>
            </a:r>
            <a:endParaRPr lang="it-IT" sz="2400" b="1" dirty="0"/>
          </a:p>
        </p:txBody>
      </p:sp>
      <p:sp>
        <p:nvSpPr>
          <p:cNvPr id="23" name="Personalizzato 22">
            <a:hlinkClick r:id="rId2" action="ppaction://hlinksldjump" highlightClick="1"/>
          </p:cNvPr>
          <p:cNvSpPr/>
          <p:nvPr/>
        </p:nvSpPr>
        <p:spPr>
          <a:xfrm>
            <a:off x="1551679" y="2075672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-</a:t>
            </a:r>
            <a:endParaRPr lang="it-IT" sz="2800" b="1" dirty="0"/>
          </a:p>
        </p:txBody>
      </p:sp>
      <p:sp>
        <p:nvSpPr>
          <p:cNvPr id="24" name="Personalizzato 23">
            <a:hlinkClick r:id="rId3" action="ppaction://hlinksldjump" highlightClick="1"/>
          </p:cNvPr>
          <p:cNvSpPr/>
          <p:nvPr/>
        </p:nvSpPr>
        <p:spPr>
          <a:xfrm>
            <a:off x="1547664" y="4221088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-</a:t>
            </a:r>
            <a:endParaRPr lang="it-IT" sz="2800" b="1" dirty="0"/>
          </a:p>
        </p:txBody>
      </p:sp>
      <p:sp>
        <p:nvSpPr>
          <p:cNvPr id="25" name="Personalizzato 24">
            <a:hlinkClick r:id="rId4" action="ppaction://hlinksldjump" highlightClick="1"/>
          </p:cNvPr>
          <p:cNvSpPr/>
          <p:nvPr/>
        </p:nvSpPr>
        <p:spPr>
          <a:xfrm>
            <a:off x="7452352" y="2132888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-</a:t>
            </a:r>
            <a:endParaRPr lang="it-IT" sz="2800" b="1" dirty="0"/>
          </a:p>
        </p:txBody>
      </p:sp>
      <p:sp>
        <p:nvSpPr>
          <p:cNvPr id="26" name="Personalizzato 25">
            <a:hlinkClick r:id="rId5" action="ppaction://hlinksldjump" highlightClick="1"/>
          </p:cNvPr>
          <p:cNvSpPr/>
          <p:nvPr/>
        </p:nvSpPr>
        <p:spPr>
          <a:xfrm>
            <a:off x="7452352" y="4293128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-</a:t>
            </a:r>
            <a:endParaRPr lang="it-IT" sz="28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95536" y="60932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Nascondi tutto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300192" y="41490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4</a:t>
            </a:r>
            <a:endParaRPr lang="it-IT" sz="2400" b="1" dirty="0"/>
          </a:p>
        </p:txBody>
      </p:sp>
      <p:sp>
        <p:nvSpPr>
          <p:cNvPr id="30" name="Personalizzato 29">
            <a:hlinkClick r:id="" action="ppaction://hlinkshowjump?jump=nextslide" highlightClick="1"/>
          </p:cNvPr>
          <p:cNvSpPr/>
          <p:nvPr/>
        </p:nvSpPr>
        <p:spPr>
          <a:xfrm>
            <a:off x="1551679" y="6309352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-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58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t>20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4716016" y="558924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3779912" y="558924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052736"/>
            <a:ext cx="6421896" cy="4281264"/>
          </a:xfrm>
          <a:prstGeom prst="rect">
            <a:avLst/>
          </a:prstGeom>
        </p:spPr>
      </p:pic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6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21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Avanti o successivo 3">
            <a:hlinkClick r:id="" action="ppaction://noaction" highlightClick="1"/>
          </p:cNvPr>
          <p:cNvSpPr/>
          <p:nvPr/>
        </p:nvSpPr>
        <p:spPr>
          <a:xfrm>
            <a:off x="4716016" y="5589240"/>
            <a:ext cx="648072" cy="360040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3779912" y="558924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6" y="692696"/>
            <a:ext cx="6548156" cy="4203916"/>
          </a:xfrm>
          <a:prstGeom prst="rect">
            <a:avLst/>
          </a:prstGeom>
        </p:spPr>
      </p:pic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2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 smtClean="0">
                <a:solidFill>
                  <a:srgbClr val="FF0000"/>
                </a:solidFill>
              </a:rPr>
              <a:t>22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" name="Pagina iniziale 2">
            <a:hlinkClick r:id="rId2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83599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QUESTIONARIO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it-IT" dirty="0" smtClean="0"/>
              <a:t>Perché …</a:t>
            </a:r>
          </a:p>
          <a:p>
            <a:pPr marL="342900" indent="-342900">
              <a:buAutoNum type="arabicParenR"/>
            </a:pPr>
            <a:r>
              <a:rPr lang="it-IT" dirty="0" smtClean="0"/>
              <a:t>Quando…</a:t>
            </a:r>
          </a:p>
          <a:p>
            <a:pPr marL="342900" indent="-342900">
              <a:buAutoNum type="arabicParenR"/>
            </a:pPr>
            <a:r>
              <a:rPr lang="it-IT" dirty="0" smtClean="0"/>
              <a:t>In che anno…</a:t>
            </a:r>
          </a:p>
          <a:p>
            <a:pPr marL="342900" indent="-342900">
              <a:buAutoNum type="arabicParenR"/>
            </a:pPr>
            <a:r>
              <a:rPr lang="it-IT" dirty="0" smtClean="0"/>
              <a:t>Quale fu la causa…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7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onalizzato 1">
            <a:hlinkClick r:id="" action="ppaction://hlinkshowjump?jump=previousslide" highlightClick="1"/>
          </p:cNvPr>
          <p:cNvSpPr/>
          <p:nvPr/>
        </p:nvSpPr>
        <p:spPr>
          <a:xfrm>
            <a:off x="1547696" y="6309352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+</a:t>
            </a:r>
            <a:endParaRPr lang="it-IT" sz="2800" b="1" dirty="0"/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32440" y="0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3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07904" y="270892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territorio</a:t>
            </a:r>
            <a:endParaRPr lang="it-IT" dirty="0"/>
          </a:p>
        </p:txBody>
      </p:sp>
      <p:sp>
        <p:nvSpPr>
          <p:cNvPr id="11" name="Freccia in su 10"/>
          <p:cNvSpPr/>
          <p:nvPr/>
        </p:nvSpPr>
        <p:spPr>
          <a:xfrm>
            <a:off x="3275856" y="2204864"/>
            <a:ext cx="288032" cy="720080"/>
          </a:xfrm>
          <a:prstGeom prst="up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5408743" y="3605095"/>
            <a:ext cx="288032" cy="720080"/>
          </a:xfrm>
          <a:prstGeom prst="upArrow">
            <a:avLst/>
          </a:prstGeom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5580112" y="2204864"/>
            <a:ext cx="288032" cy="720080"/>
          </a:xfrm>
          <a:prstGeom prst="up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3411488" y="3537012"/>
            <a:ext cx="288032" cy="720080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95536" y="60932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Mostra tutto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790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32440" y="0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4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07904" y="270892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territorio</a:t>
            </a:r>
            <a:endParaRPr lang="it-IT" dirty="0"/>
          </a:p>
        </p:txBody>
      </p:sp>
      <p:sp>
        <p:nvSpPr>
          <p:cNvPr id="11" name="Freccia in su 10"/>
          <p:cNvSpPr/>
          <p:nvPr/>
        </p:nvSpPr>
        <p:spPr>
          <a:xfrm>
            <a:off x="3275856" y="2204864"/>
            <a:ext cx="288032" cy="720080"/>
          </a:xfrm>
          <a:prstGeom prst="up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5408743" y="3605095"/>
            <a:ext cx="288032" cy="720080"/>
          </a:xfrm>
          <a:prstGeom prst="upArrow">
            <a:avLst/>
          </a:prstGeom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5580112" y="2204864"/>
            <a:ext cx="288032" cy="720080"/>
          </a:xfrm>
          <a:prstGeom prst="up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3411488" y="3537012"/>
            <a:ext cx="288032" cy="720080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30019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2</a:t>
            </a:r>
            <a:endParaRPr lang="it-IT" sz="2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7971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3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30019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4</a:t>
            </a:r>
            <a:endParaRPr lang="it-IT" sz="2400" b="1" dirty="0"/>
          </a:p>
        </p:txBody>
      </p:sp>
      <p:sp>
        <p:nvSpPr>
          <p:cNvPr id="27" name="Personalizzato 26">
            <a:hlinkClick r:id="rId2" action="ppaction://hlinksldjump" highlightClick="1"/>
          </p:cNvPr>
          <p:cNvSpPr/>
          <p:nvPr/>
        </p:nvSpPr>
        <p:spPr>
          <a:xfrm>
            <a:off x="1547696" y="2060848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+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70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32440" y="0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5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07904" y="270892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territorio</a:t>
            </a:r>
            <a:endParaRPr lang="it-IT" dirty="0"/>
          </a:p>
        </p:txBody>
      </p:sp>
      <p:sp>
        <p:nvSpPr>
          <p:cNvPr id="11" name="Freccia in su 10"/>
          <p:cNvSpPr/>
          <p:nvPr/>
        </p:nvSpPr>
        <p:spPr>
          <a:xfrm>
            <a:off x="3275856" y="2204864"/>
            <a:ext cx="288032" cy="720080"/>
          </a:xfrm>
          <a:prstGeom prst="up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5408743" y="3605095"/>
            <a:ext cx="288032" cy="720080"/>
          </a:xfrm>
          <a:prstGeom prst="upArrow">
            <a:avLst/>
          </a:prstGeom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5580112" y="2204864"/>
            <a:ext cx="288032" cy="720080"/>
          </a:xfrm>
          <a:prstGeom prst="up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3411488" y="3537012"/>
            <a:ext cx="288032" cy="720080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1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0019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2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30019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4</a:t>
            </a:r>
            <a:endParaRPr lang="it-IT" sz="2400" b="1" dirty="0"/>
          </a:p>
        </p:txBody>
      </p:sp>
      <p:sp>
        <p:nvSpPr>
          <p:cNvPr id="27" name="Personalizzato 26">
            <a:hlinkClick r:id="rId2" action="ppaction://hlinksldjump" highlightClick="1"/>
          </p:cNvPr>
          <p:cNvSpPr/>
          <p:nvPr/>
        </p:nvSpPr>
        <p:spPr>
          <a:xfrm>
            <a:off x="1547696" y="4221088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+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9596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32440" y="0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6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07904" y="270892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territorio</a:t>
            </a:r>
            <a:endParaRPr lang="it-IT" dirty="0"/>
          </a:p>
        </p:txBody>
      </p:sp>
      <p:sp>
        <p:nvSpPr>
          <p:cNvPr id="11" name="Freccia in su 10"/>
          <p:cNvSpPr/>
          <p:nvPr/>
        </p:nvSpPr>
        <p:spPr>
          <a:xfrm>
            <a:off x="3275856" y="2204864"/>
            <a:ext cx="288032" cy="720080"/>
          </a:xfrm>
          <a:prstGeom prst="up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5408743" y="3605095"/>
            <a:ext cx="288032" cy="720080"/>
          </a:xfrm>
          <a:prstGeom prst="upArrow">
            <a:avLst/>
          </a:prstGeom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5580112" y="2204864"/>
            <a:ext cx="288032" cy="720080"/>
          </a:xfrm>
          <a:prstGeom prst="up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3411488" y="3537012"/>
            <a:ext cx="288032" cy="720080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1</a:t>
            </a:r>
            <a:endParaRPr lang="it-IT" sz="2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7971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3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30019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4</a:t>
            </a:r>
            <a:endParaRPr lang="it-IT" sz="2400" b="1" dirty="0"/>
          </a:p>
        </p:txBody>
      </p:sp>
      <p:sp>
        <p:nvSpPr>
          <p:cNvPr id="27" name="Personalizzato 26">
            <a:hlinkClick r:id="rId2" action="ppaction://hlinksldjump" highlightClick="1"/>
          </p:cNvPr>
          <p:cNvSpPr/>
          <p:nvPr/>
        </p:nvSpPr>
        <p:spPr>
          <a:xfrm>
            <a:off x="7459216" y="2132856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+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8309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32440" y="0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 smtClean="0">
                <a:solidFill>
                  <a:srgbClr val="FF0000"/>
                </a:solidFill>
              </a:rPr>
              <a:t>7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07904" y="270892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territorio</a:t>
            </a:r>
            <a:endParaRPr lang="it-IT" dirty="0"/>
          </a:p>
        </p:txBody>
      </p:sp>
      <p:sp>
        <p:nvSpPr>
          <p:cNvPr id="11" name="Freccia in su 10"/>
          <p:cNvSpPr/>
          <p:nvPr/>
        </p:nvSpPr>
        <p:spPr>
          <a:xfrm>
            <a:off x="3275856" y="2204864"/>
            <a:ext cx="288032" cy="720080"/>
          </a:xfrm>
          <a:prstGeom prst="up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5408743" y="3605095"/>
            <a:ext cx="288032" cy="720080"/>
          </a:xfrm>
          <a:prstGeom prst="upArrow">
            <a:avLst/>
          </a:prstGeom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5580112" y="2204864"/>
            <a:ext cx="288032" cy="720080"/>
          </a:xfrm>
          <a:prstGeom prst="up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3411488" y="3537012"/>
            <a:ext cx="288032" cy="720080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1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00192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2</a:t>
            </a:r>
            <a:endParaRPr lang="it-IT" sz="2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79712" y="411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Item 3</a:t>
            </a:r>
            <a:endParaRPr lang="it-IT" sz="2400" b="1" dirty="0"/>
          </a:p>
        </p:txBody>
      </p:sp>
      <p:sp>
        <p:nvSpPr>
          <p:cNvPr id="27" name="Personalizzato 26">
            <a:hlinkClick r:id="rId2" action="ppaction://hlinksldjump" highlightClick="1"/>
          </p:cNvPr>
          <p:cNvSpPr/>
          <p:nvPr/>
        </p:nvSpPr>
        <p:spPr>
          <a:xfrm>
            <a:off x="7452352" y="4293096"/>
            <a:ext cx="288000" cy="28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+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29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75042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</a:t>
                      </a:r>
                      <a:r>
                        <a:rPr lang="it-IT" sz="20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8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noaction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0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51349"/>
              </p:ext>
            </p:extLst>
          </p:nvPr>
        </p:nvGraphicFramePr>
        <p:xfrm>
          <a:off x="179512" y="548680"/>
          <a:ext cx="5832648" cy="5688633"/>
        </p:xfrm>
        <a:graphic>
          <a:graphicData uri="http://schemas.openxmlformats.org/drawingml/2006/table">
            <a:tbl>
              <a:tblPr firstRow="1" firstCol="1" bandRow="1"/>
              <a:tblGrid>
                <a:gridCol w="469850"/>
                <a:gridCol w="5362798"/>
              </a:tblGrid>
              <a:tr h="7022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2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3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4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5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6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Item 7</a:t>
                      </a:r>
                      <a:endParaRPr lang="it-IT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15C4-7D42-4959-9622-F10767ED533A}" type="slidenum">
              <a:rPr lang="it-IT" sz="1400" b="1">
                <a:solidFill>
                  <a:srgbClr val="FF0000"/>
                </a:solidFill>
              </a:rPr>
              <a:pPr/>
              <a:t>9</a:t>
            </a:fld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800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Nascondi uno</a:t>
            </a: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884368" y="836712"/>
            <a:ext cx="288032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84640" y="2062589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Mostra  uno</a:t>
            </a: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84368" y="2276872"/>
            <a:ext cx="288032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732240" y="476672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6732240" y="1948159"/>
            <a:ext cx="1800200" cy="90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9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324</Words>
  <Application>Microsoft Office PowerPoint</Application>
  <PresentationFormat>Presentazione su schermo (4:3)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Menù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Menù</dc:title>
  <dc:creator>daniele</dc:creator>
  <cp:lastModifiedBy>daniele</cp:lastModifiedBy>
  <cp:revision>25</cp:revision>
  <dcterms:created xsi:type="dcterms:W3CDTF">2013-03-20T17:53:30Z</dcterms:created>
  <dcterms:modified xsi:type="dcterms:W3CDTF">2013-10-07T07:43:47Z</dcterms:modified>
</cp:coreProperties>
</file>